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t>4/23/2024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p:cNvGrpSpPr/>
          <p:nvPr/>
        </p:nvGrpSpPr>
        <p:grpSpPr>
          <a:xfrm>
            <a:off x="1548291" y="544531"/>
            <a:ext cx="9119709" cy="996593"/>
            <a:chOff x="1567263" y="1495382"/>
            <a:chExt cx="6047412" cy="601034"/>
          </a:xfrm>
        </p:grpSpPr>
        <p:pic>
          <p:nvPicPr>
            <p:cNvPr id="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1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pic>
        <p:nvPicPr>
          <p:cNvPr id="13" name="Picture 12"/>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US" dirty="0"/>
              <a:t>PON TAMIL SELVAN S</a:t>
            </a:r>
            <a:endParaRPr lang="en-IN" dirty="0"/>
          </a:p>
          <a:p>
            <a:r>
              <a:rPr lang="en-IN" b="1" dirty="0"/>
              <a:t>NM ID: </a:t>
            </a:r>
            <a:r>
              <a:rPr lang="en-IN" dirty="0">
                <a:latin typeface="Times New Roman" panose="02020603050405020304" pitchFamily="18" charset="0"/>
                <a:cs typeface="Times New Roman" panose="02020603050405020304" pitchFamily="18" charset="0"/>
              </a:rPr>
              <a:t>au2021111051</a:t>
            </a:r>
          </a:p>
          <a:p>
            <a:r>
              <a:rPr lang="en-IN" b="1" dirty="0"/>
              <a:t>COLLEGE NAME</a:t>
            </a:r>
            <a:r>
              <a:rPr lang="en-IN" dirty="0"/>
              <a:t>: COLLEGE OF ENGINEERING GUINDY, ANNA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VIDEO OF THE PROJECT</a:t>
            </a:r>
          </a:p>
        </p:txBody>
      </p:sp>
      <p:pic>
        <p:nvPicPr>
          <p:cNvPr id="3" name="Untitled0.ipynb - Colaboratory - Google Chrome 2024-04-09 13-47-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919" y="1921266"/>
            <a:ext cx="9784080" cy="4708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abstract</a:t>
            </a:r>
          </a:p>
        </p:txBody>
      </p:sp>
      <p:sp>
        <p:nvSpPr>
          <p:cNvPr id="3" name="Content Placeholder 2"/>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6</TotalTime>
  <Words>1364</Words>
  <Application>Microsoft Office PowerPoint</Application>
  <PresentationFormat>Widescreen</PresentationFormat>
  <Paragraphs>86</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Pon Tamil Selvan</cp:lastModifiedBy>
  <cp:revision>13</cp:revision>
  <dcterms:created xsi:type="dcterms:W3CDTF">2024-04-08T14:35:00Z</dcterms:created>
  <dcterms:modified xsi:type="dcterms:W3CDTF">2024-04-23T18:01:17Z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0AF106C19EAC4D629CB719A0467A01C7_12</vt:lpwstr>
  </property>
  <property fmtid="{D5CDD505-2E9C-101B-9397-08002B2CF9AE}" pid="3" name="KSOProductBuildVer">
    <vt:lpwstr>1033-12.2.0.16731</vt:lpwstr>
  </property>
</Properties>
</file>